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2"/>
  </p:notesMasterIdLst>
  <p:sldIdLst>
    <p:sldId id="267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96" r:id="rId31"/>
    <p:sldId id="297" r:id="rId32"/>
    <p:sldId id="298" r:id="rId33"/>
    <p:sldId id="299" r:id="rId34"/>
    <p:sldId id="300" r:id="rId35"/>
    <p:sldId id="301" r:id="rId36"/>
    <p:sldId id="302" r:id="rId37"/>
    <p:sldId id="303" r:id="rId38"/>
    <p:sldId id="304" r:id="rId39"/>
    <p:sldId id="305" r:id="rId40"/>
    <p:sldId id="306" r:id="rId41"/>
    <p:sldId id="307" r:id="rId42"/>
    <p:sldId id="308" r:id="rId43"/>
    <p:sldId id="309" r:id="rId44"/>
    <p:sldId id="310" r:id="rId45"/>
    <p:sldId id="311" r:id="rId46"/>
    <p:sldId id="312" r:id="rId47"/>
    <p:sldId id="313" r:id="rId48"/>
    <p:sldId id="314" r:id="rId49"/>
    <p:sldId id="315" r:id="rId50"/>
    <p:sldId id="316" r:id="rId51"/>
    <p:sldId id="317" r:id="rId52"/>
    <p:sldId id="318" r:id="rId53"/>
    <p:sldId id="319" r:id="rId54"/>
    <p:sldId id="320" r:id="rId55"/>
    <p:sldId id="321" r:id="rId56"/>
    <p:sldId id="322" r:id="rId57"/>
    <p:sldId id="323" r:id="rId58"/>
    <p:sldId id="324" r:id="rId59"/>
    <p:sldId id="325" r:id="rId60"/>
    <p:sldId id="326" r:id="rId61"/>
    <p:sldId id="327" r:id="rId62"/>
    <p:sldId id="328" r:id="rId63"/>
    <p:sldId id="329" r:id="rId64"/>
    <p:sldId id="330" r:id="rId65"/>
    <p:sldId id="331" r:id="rId66"/>
    <p:sldId id="332" r:id="rId67"/>
    <p:sldId id="333" r:id="rId68"/>
    <p:sldId id="334" r:id="rId69"/>
    <p:sldId id="335" r:id="rId70"/>
    <p:sldId id="336" r:id="rId7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14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F9F4AA-AFF9-0A47-8AEE-08E5F9B3C3CA}" type="datetimeFigureOut">
              <a:rPr lang="en-US" smtClean="0"/>
              <a:t>2/12/16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E61ED-A013-6B4F-9970-DBD5711EA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0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14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91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19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97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5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047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995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746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BB469-5BE9-5643-BAC2-985FCFCC050B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31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Maximum Entropy Markov Models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Alan Ritter</a:t>
            </a:r>
            <a:endParaRPr lang="en-US" dirty="0"/>
          </a:p>
          <a:p>
            <a:r>
              <a:rPr lang="en-US" dirty="0" smtClean="0"/>
              <a:t>CSE 5525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048740" y="5714033"/>
            <a:ext cx="326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 slides from Michael Collins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90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4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93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73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81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804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61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757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76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20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9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983" y="-2838"/>
            <a:ext cx="12214983" cy="686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226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2240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7055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0426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184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4719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9497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004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555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5396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079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15"/>
            <a:ext cx="12212270" cy="6859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013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8374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3552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5618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408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29025" y="3057525"/>
            <a:ext cx="57572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Log Linear Models for Tagging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542769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6585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88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1257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2643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755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782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1786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015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0993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426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508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1524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617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0630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1081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3415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632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315"/>
            <a:ext cx="12212271" cy="6859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086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1335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4786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0431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5446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6632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47499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343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582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95780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625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099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297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62493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899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45275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25023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3395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6499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01005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24117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965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08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358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48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04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18</Words>
  <Application>Microsoft Macintosh PowerPoint</Application>
  <PresentationFormat>Widescreen</PresentationFormat>
  <Paragraphs>5</Paragraphs>
  <Slides>70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4" baseType="lpstr">
      <vt:lpstr>Calibri</vt:lpstr>
      <vt:lpstr>Calibri Light</vt:lpstr>
      <vt:lpstr>Arial</vt:lpstr>
      <vt:lpstr>Office Theme</vt:lpstr>
      <vt:lpstr>Maximum Entropy Markov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Part of Speech Tagging</dc:title>
  <dc:creator>Alan Ritter (MBO Partners)</dc:creator>
  <cp:lastModifiedBy>Alan Ritter (MBO Partners)</cp:lastModifiedBy>
  <cp:revision>75</cp:revision>
  <dcterms:created xsi:type="dcterms:W3CDTF">2016-02-03T15:02:26Z</dcterms:created>
  <dcterms:modified xsi:type="dcterms:W3CDTF">2016-02-12T17:28:58Z</dcterms:modified>
</cp:coreProperties>
</file>

<file path=docProps/thumbnail.jpeg>
</file>